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2DC4-DF15-46F1-B406-A8259FC6E5CB}" type="datetimeFigureOut">
              <a:rPr lang="pt-BR" smtClean="0"/>
              <a:t>1/12/2010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00B5-5046-4DF3-AB55-5234BF4F54F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13034" y="428604"/>
            <a:ext cx="9358346" cy="5857916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NORMAND ASSELIN</a:t>
            </a:r>
          </a:p>
          <a:p>
            <a:endParaRPr lang="pt-BR" sz="2200" b="1" dirty="0" smtClean="0">
              <a:solidFill>
                <a:schemeClr val="tx1"/>
              </a:solidFill>
            </a:endParaRPr>
          </a:p>
          <a:p>
            <a:r>
              <a:rPr lang="pt-BR" sz="4400" b="1" dirty="0" smtClean="0">
                <a:solidFill>
                  <a:schemeClr val="tx1"/>
                </a:solidFill>
              </a:rPr>
              <a:t>SECRETÁRIO GERAL DA COLUFRAS</a:t>
            </a:r>
          </a:p>
          <a:p>
            <a:r>
              <a:rPr lang="pt-BR" sz="4400" b="1" dirty="0" smtClean="0">
                <a:solidFill>
                  <a:schemeClr val="tx1"/>
                </a:solidFill>
              </a:rPr>
              <a:t>SECRÉTAIRE GÉNÉRAL DA COLUFRAS</a:t>
            </a:r>
          </a:p>
          <a:p>
            <a:endParaRPr lang="pt-BR" sz="4400" b="1" dirty="0">
              <a:solidFill>
                <a:schemeClr val="tx1"/>
              </a:solidFill>
            </a:endParaRPr>
          </a:p>
          <a:p>
            <a:r>
              <a:rPr lang="pt-BR" sz="4400" b="1" dirty="0" smtClean="0">
                <a:solidFill>
                  <a:schemeClr val="tx1"/>
                </a:solidFill>
              </a:rPr>
              <a:t>E MAIL:  </a:t>
            </a:r>
            <a:r>
              <a:rPr lang="pt-BR" sz="5400" b="1" dirty="0" smtClean="0">
                <a:solidFill>
                  <a:schemeClr val="tx1"/>
                </a:solidFill>
              </a:rPr>
              <a:t>asselinnormand@hotmail.com</a:t>
            </a:r>
            <a:endParaRPr lang="pt-B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Administrador</cp:lastModifiedBy>
  <cp:revision>1</cp:revision>
  <dcterms:created xsi:type="dcterms:W3CDTF">2010-12-01T13:12:52Z</dcterms:created>
  <dcterms:modified xsi:type="dcterms:W3CDTF">2010-12-01T13:20:35Z</dcterms:modified>
</cp:coreProperties>
</file>